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56" r:id="rId5"/>
    <p:sldId id="257" r:id="rId6"/>
    <p:sldId id="258" r:id="rId7"/>
    <p:sldId id="266" r:id="rId8"/>
    <p:sldId id="259" r:id="rId9"/>
    <p:sldId id="260" r:id="rId10"/>
    <p:sldId id="261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992"/>
    <a:srgbClr val="3F8199"/>
    <a:srgbClr val="1E7992"/>
    <a:srgbClr val="257B93"/>
    <a:srgbClr val="197992"/>
    <a:srgbClr val="3D8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Sousa" userId="370a19ddb55f1b96" providerId="LiveId" clId="{8CBD378C-903B-4FD0-9334-A9F5F4643A56}"/>
    <pc:docChg chg="modSld">
      <pc:chgData name="Frank Sousa" userId="370a19ddb55f1b96" providerId="LiveId" clId="{8CBD378C-903B-4FD0-9334-A9F5F4643A56}" dt="2021-04-27T19:06:09.466" v="14" actId="20577"/>
      <pc:docMkLst>
        <pc:docMk/>
      </pc:docMkLst>
      <pc:sldChg chg="modSp mod">
        <pc:chgData name="Frank Sousa" userId="370a19ddb55f1b96" providerId="LiveId" clId="{8CBD378C-903B-4FD0-9334-A9F5F4643A56}" dt="2021-04-27T19:06:09.466" v="14" actId="20577"/>
        <pc:sldMkLst>
          <pc:docMk/>
          <pc:sldMk cId="621847064" sldId="256"/>
        </pc:sldMkLst>
        <pc:spChg chg="mod">
          <ac:chgData name="Frank Sousa" userId="370a19ddb55f1b96" providerId="LiveId" clId="{8CBD378C-903B-4FD0-9334-A9F5F4643A56}" dt="2021-04-27T19:06:09.466" v="14" actId="20577"/>
          <ac:spMkLst>
            <pc:docMk/>
            <pc:sldMk cId="621847064" sldId="256"/>
            <ac:spMk id="7" creationId="{C59518D4-D974-42CC-AB16-8635E9CDB5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B1EA6-7429-4B5A-8669-6BDD3D7D0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60A50E-F990-4896-B38C-F1D021077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00E6B5-36EC-4ABB-97CA-AC283A0A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27DD3-170A-4F7C-A260-9A7D52D1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DAA517-46D8-4592-9431-810791F5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9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287DB-01AB-4648-A8C0-5B07D280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E89BC8-9B59-4C5A-9537-1E50879B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2C8EC-A3EB-41CA-994E-05C07A1E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16DF19-00A2-49C7-BEEE-16E6898B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94EF1-0B50-45D2-BE75-3F42AB16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33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209A57-C292-4B93-9473-971B22934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DFA1BC-665D-466B-AD26-6BC6354A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53CC64-EA9A-4165-B7FC-A55D0782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5765E-BD65-407C-A246-8765795C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C37B4F-4510-4067-B83A-9ACEAD12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51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85E16-68A2-4BC1-96D9-96B0B2A2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464369-ECF0-4667-B977-8B73C7E1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44B7D-EBE3-4019-A39B-AF69FA32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6AFB6-A701-4F03-8115-A3F9802C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1498EC-7F7F-4C09-B0FF-664E92F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54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EFAD9-8848-47B5-A9A6-8F211279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7722D6-C4AD-46F8-AAA3-D8C4BE27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0B3D2-5ED3-4333-940D-111EACC1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F9DB0-036B-463D-A98B-1B9647D1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237491-127D-43F2-BBA9-F24BBFF7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61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393B2-42E3-46BC-BC34-3134991C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8795D-6AB3-42E6-952A-0361A5875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077872-E759-4A5E-B928-1BCB01F0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D70DEC-6FD7-4571-8FB0-E405DABD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FCE420-2146-40C5-82F3-14B219F2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379C3C-5DA7-4DBE-A8DD-C5E34C70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62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17A0F-C972-4EEE-AEE1-18E5DD25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E721FD-FC4A-487A-AC1F-BD73AB6C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746B89-7256-46BB-9CE0-619D30F4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393EEB-67D9-433A-9AFE-A669BC438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DD9A5B-10CC-48AD-919C-19B2A9C4B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242AB1-E27E-424E-8743-CF96C24E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A6C9EB-4C95-40A1-9132-8706D19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F6A3A9-1962-4287-919D-0E723887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3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DED9D-E72D-4CF3-8DCD-5DEEED97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04BD75-7887-48E9-98E8-5EF270AF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19A4E9-A34A-4E6E-A83E-1BBA2B35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1E34C3-C8E6-4567-9151-CD8BB81C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F6C8D2-B26B-4548-8FF7-C9C3A05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C24324-C3A6-4EAD-9575-311FB61B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55120D-4F31-412A-B80A-DC772097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65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BD745-4607-4A54-8A37-2A32A99B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B6C7D2-82C6-4DFB-A477-D9C79389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CB4EC6-58B1-4389-9D7A-87BE4CFAB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53C5FF-3C6F-4322-9E13-EC44111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6D55A9-E2DB-4F7C-83C0-399B429C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284F1-FDF1-4458-90A8-E450E9AD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6C953-8C54-4425-B9F2-330D3F21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E9C7E0-B799-4774-9B52-4679AA96F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45853-8531-48FB-B960-9966D37E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D49722-0207-4E31-B349-22374F8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0A846D-D9C5-4EBF-A007-C4B4AFF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4A1C17-C763-42B8-A5F2-9BD97F31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31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7177FE-A28C-4A6D-AE9F-D8FAA8A2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79EB4-89E6-4FCD-9775-4822C8ABE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65A9B1-C67C-49A8-AD23-8B18CC59B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84DC-9E7D-48CF-985D-308B7D5F4B1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9183E6-AF7A-4DA9-8F2B-29E23C69D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751744-5077-455C-A894-7529F4E9F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C7AF-AF7F-4F3F-BFAD-691EC6905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0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871781" y="1052357"/>
            <a:ext cx="10433636" cy="489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</a:t>
            </a: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eu não for quem irá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Falar desse amor que é real?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Digno de honra!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digno de glória!      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É o cordeiro de Deus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405123" y="1443310"/>
            <a:ext cx="11472102" cy="3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Compartilhemos </a:t>
            </a: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graça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a misericórdia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alcançar todo aquele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 não tem a Cristo</a:t>
            </a: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353629" y="1348973"/>
            <a:ext cx="11168510" cy="379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que não falha, amor verdadeiro.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que me ensina a amar</a:t>
            </a:r>
          </a:p>
          <a:p>
            <a:pPr algn="ctr"/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é meu Senhor. 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364180" y="1320480"/>
            <a:ext cx="11472102" cy="3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Compartilhemos </a:t>
            </a: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graça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a misericórdia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alcançar todo aquele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 não tem a Cristo</a:t>
            </a: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356834" y="1157665"/>
            <a:ext cx="11165305" cy="462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</a:t>
            </a: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 não falha, amor verdadeiro.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que me ensina a amar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é meu Senhor. (2x)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Meu Salvador.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6" y="1405719"/>
            <a:ext cx="11498238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68" cy="685140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6064" y="756745"/>
            <a:ext cx="10612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A graça, a misericórdia e a paz da parte de Deus e de Jesus Cristo, seu Filho, estarão conosco em verdade e </a:t>
            </a:r>
            <a:r>
              <a:rPr lang="pt-BR" sz="54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amor.”</a:t>
            </a:r>
            <a:endParaRPr lang="pt-BR" sz="5400" b="1" i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5400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54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João 1:3 </a:t>
            </a:r>
            <a:r>
              <a:rPr lang="pt-BR" sz="3200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(NVI)</a:t>
            </a:r>
            <a:endParaRPr lang="pt-BR" sz="3200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9795E72-B4D7-49AC-A803-1C32B1963F14}"/>
              </a:ext>
            </a:extLst>
          </p:cNvPr>
          <p:cNvSpPr txBox="1"/>
          <p:nvPr/>
        </p:nvSpPr>
        <p:spPr>
          <a:xfrm>
            <a:off x="635667" y="1609336"/>
            <a:ext cx="111473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Música</a:t>
            </a:r>
          </a:p>
          <a:p>
            <a:pPr algn="ctr"/>
            <a:r>
              <a:rPr lang="pt-BR" sz="6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COMPARTILHEMOS </a:t>
            </a:r>
            <a:r>
              <a:rPr lang="pt-BR" sz="6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GRAÇA E MISERICÓRDIA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5093366" y="494841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Letra e Música: Frank Sousa</a:t>
            </a:r>
          </a:p>
          <a:p>
            <a:pPr algn="r"/>
            <a:r>
              <a:rPr lang="pt-BR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Arranjo e Produção: </a:t>
            </a:r>
            <a:r>
              <a:rPr lang="pt-BR" sz="2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Betuel</a:t>
            </a:r>
            <a:r>
              <a:rPr lang="pt-BR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Nogueira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56" y="249925"/>
            <a:ext cx="1996444" cy="13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7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1178092" y="1278101"/>
            <a:ext cx="9867900" cy="389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posso ser um cristão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não posso ter compaixão?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Muitos estão a sofrer,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Precisam do amor de Deus.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858133" y="898358"/>
            <a:ext cx="10433636" cy="489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</a:t>
            </a: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eu não for quem irá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Falar desse amor que é real?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Digno de honra!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digno de glória!      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É o cordeiro de Deus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336885" y="1074820"/>
            <a:ext cx="11472102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Compartilhemos </a:t>
            </a:r>
            <a:r>
              <a:rPr lang="pt-BR" sz="60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graça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 a misericórdia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alcançar todo aquele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60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 não tem a Cristo</a:t>
            </a:r>
            <a:r>
              <a:rPr lang="pt-BR" sz="60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pt-BR" sz="7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485242" y="1389678"/>
            <a:ext cx="11168510" cy="379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que não falha, amor verdadeiro.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Amor que me ensina a amar</a:t>
            </a:r>
          </a:p>
          <a:p>
            <a:pPr algn="ctr"/>
            <a:r>
              <a:rPr lang="pt-BR" sz="54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é meu Senhor. </a:t>
            </a:r>
            <a:endParaRPr lang="pt-BR" sz="6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59518D4-D974-42CC-AB16-8635E9CDB53E}"/>
              </a:ext>
            </a:extLst>
          </p:cNvPr>
          <p:cNvSpPr txBox="1"/>
          <p:nvPr/>
        </p:nvSpPr>
        <p:spPr>
          <a:xfrm>
            <a:off x="1178092" y="1389677"/>
            <a:ext cx="9867900" cy="389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posso ser um cristão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não posso ter compaixão?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Muitos estão a sofrer,</a:t>
            </a:r>
          </a:p>
          <a:p>
            <a:pPr algn="ctr"/>
            <a:r>
              <a:rPr lang="pt-BR" sz="5400" b="1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Precisam do amor de Deus.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2" y="249925"/>
            <a:ext cx="952295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Frank Sousa</dc:creator>
  <cp:lastModifiedBy>WSouza</cp:lastModifiedBy>
  <cp:revision>56</cp:revision>
  <dcterms:created xsi:type="dcterms:W3CDTF">2021-04-27T16:10:03Z</dcterms:created>
  <dcterms:modified xsi:type="dcterms:W3CDTF">2021-05-24T19:37:11Z</dcterms:modified>
</cp:coreProperties>
</file>