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2" r:id="rId3"/>
    <p:sldId id="259" r:id="rId4"/>
    <p:sldId id="261" r:id="rId5"/>
    <p:sldId id="263" r:id="rId6"/>
    <p:sldId id="264" r:id="rId7"/>
    <p:sldId id="265" r:id="rId8"/>
    <p:sldId id="266" r:id="rId9"/>
    <p:sldId id="267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1010"/>
    <a:srgbClr val="3571A7"/>
    <a:srgbClr val="D2DFEB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2" autoAdjust="0"/>
    <p:restoredTop sz="94660"/>
  </p:normalViewPr>
  <p:slideViewPr>
    <p:cSldViewPr snapToGrid="0">
      <p:cViewPr>
        <p:scale>
          <a:sx n="75" d="100"/>
          <a:sy n="75" d="100"/>
        </p:scale>
        <p:origin x="534" y="-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ISSÕES ESTADUAIS 20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  <p:sp>
        <p:nvSpPr>
          <p:cNvPr id="28" name="Title 1">
            <a:extLst>
              <a:ext uri="{FF2B5EF4-FFF2-40B4-BE49-F238E27FC236}">
                <a16:creationId xmlns:a16="http://schemas.microsoft.com/office/drawing/2014/main" id="{CF7AB773-8906-4A7A-A171-6D7887309B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TESTEMUNHO MISSIONÁRIO</a:t>
            </a:r>
            <a:endParaRPr lang="en-US" dirty="0"/>
          </a:p>
        </p:txBody>
      </p:sp>
      <p:sp>
        <p:nvSpPr>
          <p:cNvPr id="29" name="Content Placeholder 2">
            <a:extLst>
              <a:ext uri="{FF2B5EF4-FFF2-40B4-BE49-F238E27FC236}">
                <a16:creationId xmlns:a16="http://schemas.microsoft.com/office/drawing/2014/main" id="{03741E40-C32A-4689-8AFD-6A13C40C7E21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 dirty="0"/>
              <a:t>ESCREVA AQUI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483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C14047C4-A02F-4F4E-8EF4-E174A0D2C0B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700" cy="1325563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TESTEMUNHO MISSIONÁRIO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BFC6558C-11E4-4DAF-A3A5-2427E3301C18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28650" y="1825625"/>
            <a:ext cx="7886700" cy="435133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pt-BR" dirty="0"/>
              <a:t>ESCREVA AQUI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0788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dirty="0"/>
              <a:t>MOMENTO MISSIONÁRIO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dirty="0"/>
              <a:t>Editar estilos de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94532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28650" y="365126"/>
            <a:ext cx="7886699" cy="1325563"/>
          </a:xfrm>
        </p:spPr>
        <p:txBody>
          <a:bodyPr/>
          <a:lstStyle>
            <a:lvl1pPr>
              <a:defRPr/>
            </a:lvl1pPr>
          </a:lstStyle>
          <a:p>
            <a:r>
              <a:rPr lang="pt-BR" dirty="0"/>
              <a:t>DADOS MISSIONÁRIOS</a:t>
            </a:r>
            <a:br>
              <a:rPr lang="pt-BR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68894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65126"/>
            <a:ext cx="8058149" cy="1325563"/>
          </a:xfrm>
        </p:spPr>
        <p:txBody>
          <a:bodyPr/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2852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741" y="1836738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25041" y="3543300"/>
            <a:ext cx="2949178" cy="1600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196190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7459" y="20574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7459" y="3657600"/>
            <a:ext cx="2949178" cy="16891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93434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dirty="0"/>
              <a:t>Editar estilos de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241497-F96B-49AC-B1B7-F00A775ED4C1}" type="datetimeFigureOut">
              <a:rPr lang="pt-BR" smtClean="0"/>
              <a:t>10/05/2018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C2E19E-030B-42A2-BFC0-720E36E1E03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980526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6" r:id="rId5"/>
    <p:sldLayoutId id="2147483668" r:id="rId6"/>
    <p:sldLayoutId id="2147483669" r:id="rId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Open Sans Extrabold" panose="020B0906030804020204" pitchFamily="34" charset="0"/>
          <a:ea typeface="Open Sans Extrabold" panose="020B0906030804020204" pitchFamily="34" charset="0"/>
          <a:cs typeface="Open Sans Extrabold" panose="020B09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Franklin Gothic Demi" panose="020B0703020102020204" pitchFamily="34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Franklin Gothic Demi" panose="020B0703020102020204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Franklin Gothic Demi" panose="020B0703020102020204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Demi" panose="020B0703020102020204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Demi" panose="020B0703020102020204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12EAA3-1EED-45E0-A6D9-EB580BFCA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r>
              <a:rPr lang="pt-BR" dirty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16404421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412EAA3-1EED-45E0-A6D9-EB580BFCA47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/>
          <a:lstStyle/>
          <a:p>
            <a:r>
              <a:rPr lang="pt-BR" dirty="0"/>
              <a:t> 	</a:t>
            </a:r>
          </a:p>
        </p:txBody>
      </p:sp>
    </p:spTree>
    <p:extLst>
      <p:ext uri="{BB962C8B-B14F-4D97-AF65-F5344CB8AC3E}">
        <p14:creationId xmlns:p14="http://schemas.microsoft.com/office/powerpoint/2010/main" val="2956658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7AEF5A-79B1-4F20-AE8C-16F1485AB9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342900" y="1854200"/>
            <a:ext cx="8458200" cy="3825875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Foi por amor que meu </a:t>
            </a:r>
          </a:p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morreu na cruz</a:t>
            </a:r>
          </a:p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o seu sangue derramou </a:t>
            </a:r>
          </a:p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pra nos salvar</a:t>
            </a:r>
          </a:p>
          <a:p>
            <a:pPr marL="0" indent="0" algn="ctr">
              <a:buNone/>
            </a:pPr>
            <a:endParaRPr lang="pt-BR" sz="3600" dirty="0"/>
          </a:p>
        </p:txBody>
      </p:sp>
      <p:sp>
        <p:nvSpPr>
          <p:cNvPr id="6" name="Título 5">
            <a:extLst>
              <a:ext uri="{FF2B5EF4-FFF2-40B4-BE49-F238E27FC236}">
                <a16:creationId xmlns:a16="http://schemas.microsoft.com/office/drawing/2014/main" id="{5D9880A7-7C02-4D64-A9DA-415519D83E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 QUERO IR, QUERO SERVIR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4687830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7AEF5A-79B1-4F20-AE8C-16F1485AB9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41300" y="1778000"/>
            <a:ext cx="8458200" cy="3825875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sua morte </a:t>
            </a:r>
          </a:p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trouxe vida a todos nós </a:t>
            </a:r>
          </a:p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Jesus, Tu És</a:t>
            </a:r>
          </a:p>
          <a:p>
            <a:pPr marL="0" indent="0" algn="ctr">
              <a:buNone/>
            </a:pPr>
            <a:r>
              <a:rPr lang="pt-BR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o nosso guia, nossa luz.</a:t>
            </a:r>
          </a:p>
          <a:p>
            <a:pPr marL="0" indent="0" algn="ctr">
              <a:buNone/>
            </a:pPr>
            <a:endParaRPr lang="pt-BR" sz="3600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C96CFA07-45C0-473E-99FF-3F8B41A9DE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 QUERO IR, QUERO SERVIR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914607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7AEF5A-79B1-4F20-AE8C-16F1485AB9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0" y="1516062"/>
            <a:ext cx="8458200" cy="3825875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Tirou-me da  lama,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escuridão                                          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 me mostrou a luz, pois o caminho é Jesus                        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quero ir, quero servir</a:t>
            </a:r>
          </a:p>
          <a:p>
            <a:pPr marL="0" indent="0" algn="ctr">
              <a:buNone/>
            </a:pPr>
            <a:endParaRPr lang="pt-BR" sz="3600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C96CFA07-45C0-473E-99FF-3F8B41A9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7650" y="190499"/>
            <a:ext cx="8362950" cy="1325563"/>
          </a:xfrm>
        </p:spPr>
        <p:txBody>
          <a:bodyPr/>
          <a:lstStyle/>
          <a:p>
            <a:r>
              <a:rPr lang="pt-BR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 QUERO IR, QUERO SERVIR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1895457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7AEF5A-79B1-4F20-AE8C-16F1485AB9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" y="1236662"/>
            <a:ext cx="8458200" cy="3825875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Compartilhar do teu amor quero seguir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 tua vontade obedecer, Senhor                    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Quero fazer a obra   do teu grande amor. </a:t>
            </a:r>
          </a:p>
          <a:p>
            <a:pPr marL="0" indent="0" algn="ctr">
              <a:buNone/>
            </a:pPr>
            <a:endParaRPr lang="pt-BR" sz="3600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C96CFA07-45C0-473E-99FF-3F8B41A9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362950" cy="1325563"/>
          </a:xfrm>
        </p:spPr>
        <p:txBody>
          <a:bodyPr/>
          <a:lstStyle/>
          <a:p>
            <a:r>
              <a:rPr lang="pt-BR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 QUERO IR, QUERO SERVIR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67360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7AEF5A-79B1-4F20-AE8C-16F1485AB9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" y="1516062"/>
            <a:ext cx="8458200" cy="3825875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alegria encontrar meu salvador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 me levou a uma vida de esplendor</a:t>
            </a:r>
          </a:p>
          <a:p>
            <a:pPr marL="0" indent="0" algn="ctr">
              <a:buNone/>
            </a:pPr>
            <a:endParaRPr lang="pt-BR" sz="3600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C96CFA07-45C0-473E-99FF-3F8B41A9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362950" cy="1325563"/>
          </a:xfrm>
        </p:spPr>
        <p:txBody>
          <a:bodyPr/>
          <a:lstStyle/>
          <a:p>
            <a:r>
              <a:rPr lang="pt-BR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 QUERO IR, QUERO SERVIR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14868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D7AEF5A-79B1-4F20-AE8C-16F1485AB93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52400" y="1516062"/>
            <a:ext cx="8458200" cy="3825875"/>
          </a:xfrm>
          <a:prstGeom prst="flowChartAlternateProcess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Eu levarei a sua mensagem de amor </a:t>
            </a:r>
          </a:p>
          <a:p>
            <a:pPr marL="0" indent="0" algn="ctr">
              <a:buNone/>
            </a:pPr>
            <a:r>
              <a:rPr lang="pt-BR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Aqueles que não tem Jesus como Senhor.</a:t>
            </a:r>
          </a:p>
          <a:p>
            <a:pPr marL="0" indent="0" algn="ctr">
              <a:buNone/>
            </a:pPr>
            <a:endParaRPr lang="pt-BR" sz="4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 algn="ctr">
              <a:buNone/>
            </a:pPr>
            <a:endParaRPr lang="pt-BR" sz="3600" dirty="0"/>
          </a:p>
        </p:txBody>
      </p:sp>
      <p:sp>
        <p:nvSpPr>
          <p:cNvPr id="5" name="Título 4">
            <a:extLst>
              <a:ext uri="{FF2B5EF4-FFF2-40B4-BE49-F238E27FC236}">
                <a16:creationId xmlns:a16="http://schemas.microsoft.com/office/drawing/2014/main" id="{C96CFA07-45C0-473E-99FF-3F8B41A9D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0"/>
            <a:ext cx="8362950" cy="1325563"/>
          </a:xfrm>
        </p:spPr>
        <p:txBody>
          <a:bodyPr/>
          <a:lstStyle/>
          <a:p>
            <a:r>
              <a:rPr lang="pt-BR" b="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EU QUERO IR, QUERO SERVIR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050580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E0385BE-B4E2-4DD3-87DB-D3CA5A7937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90CFE7D-997B-4B0E-8B1A-9897ED07FEC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23548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</TotalTime>
  <Words>148</Words>
  <Application>Microsoft Office PowerPoint</Application>
  <PresentationFormat>Apresentação na tela (4:3)</PresentationFormat>
  <Paragraphs>27</Paragraphs>
  <Slides>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9</vt:i4>
      </vt:variant>
    </vt:vector>
  </HeadingPairs>
  <TitlesOfParts>
    <vt:vector size="14" baseType="lpstr">
      <vt:lpstr>Arial</vt:lpstr>
      <vt:lpstr>Calibri</vt:lpstr>
      <vt:lpstr>Franklin Gothic Demi</vt:lpstr>
      <vt:lpstr>Open Sans Extrabold</vt:lpstr>
      <vt:lpstr>Tema do Office</vt:lpstr>
      <vt:lpstr>  </vt:lpstr>
      <vt:lpstr>  </vt:lpstr>
      <vt:lpstr>EU QUERO IR, QUERO SERVIR</vt:lpstr>
      <vt:lpstr>EU QUERO IR, QUERO SERVIR</vt:lpstr>
      <vt:lpstr>EU QUERO IR, QUERO SERVIR</vt:lpstr>
      <vt:lpstr>EU QUERO IR, QUERO SERVIR</vt:lpstr>
      <vt:lpstr>EU QUERO IR, QUERO SERVIR</vt:lpstr>
      <vt:lpstr>EU QUERO IR, QUERO SERVIR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Helioenay Alves</dc:creator>
  <cp:lastModifiedBy>Helioenay Alves</cp:lastModifiedBy>
  <cp:revision>11</cp:revision>
  <dcterms:created xsi:type="dcterms:W3CDTF">2018-05-10T19:46:59Z</dcterms:created>
  <dcterms:modified xsi:type="dcterms:W3CDTF">2018-05-10T22:05:14Z</dcterms:modified>
</cp:coreProperties>
</file>