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9" r:id="rId4"/>
    <p:sldId id="261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1010"/>
    <a:srgbClr val="3571A7"/>
    <a:srgbClr val="D2DFEB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>
        <p:scale>
          <a:sx n="75" d="100"/>
          <a:sy n="75" d="100"/>
        </p:scale>
        <p:origin x="534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SÕES ESTADUAIS 20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41497-F96B-49AC-B1B7-F00A775ED4C1}" type="datetimeFigureOut">
              <a:rPr lang="pt-BR" smtClean="0"/>
              <a:t>10/05/2018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E19E-030B-42A2-BFC0-720E36E1E039}" type="slidenum">
              <a:rPr lang="pt-BR" smtClean="0"/>
              <a:t>‹nº›</a:t>
            </a:fld>
            <a:endParaRPr lang="pt-BR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CF7AB773-8906-4A7A-A171-6D7887309B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pt-BR" dirty="0"/>
              <a:t>TESTEMUNHO MISSIONÁRIO</a:t>
            </a:r>
            <a:endParaRPr lang="en-US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03741E40-C32A-4689-8AFD-6A13C40C7E2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1825625"/>
            <a:ext cx="7886700" cy="43513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 dirty="0"/>
              <a:t>ESCREVA AQUI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48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41497-F96B-49AC-B1B7-F00A775ED4C1}" type="datetimeFigureOut">
              <a:rPr lang="pt-BR" smtClean="0"/>
              <a:t>10/05/2018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E19E-030B-42A2-BFC0-720E36E1E039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14047C4-A02F-4F4E-8EF4-E174A0D2C0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pt-BR" dirty="0"/>
              <a:t>TESTEMUNHO MISSIONÁRIO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FC6558C-11E4-4DAF-A3A5-2427E3301C1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1825625"/>
            <a:ext cx="7886700" cy="43513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 dirty="0"/>
              <a:t>ESCREVA AQUI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78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dirty="0"/>
              <a:t>MOMENTO MISSIONÁRIO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41497-F96B-49AC-B1B7-F00A775ED4C1}" type="datetimeFigureOut">
              <a:rPr lang="pt-BR" smtClean="0"/>
              <a:t>10/05/2018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E19E-030B-42A2-BFC0-720E36E1E0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453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699" cy="1325563"/>
          </a:xfrm>
        </p:spPr>
        <p:txBody>
          <a:bodyPr/>
          <a:lstStyle>
            <a:lvl1pPr>
              <a:defRPr/>
            </a:lvl1pPr>
          </a:lstStyle>
          <a:p>
            <a:r>
              <a:rPr lang="pt-BR" dirty="0"/>
              <a:t>DADOS MISSIONÁRIOS</a:t>
            </a:r>
            <a:br>
              <a:rPr lang="pt-B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41497-F96B-49AC-B1B7-F00A775ED4C1}" type="datetimeFigureOut">
              <a:rPr lang="pt-BR" smtClean="0"/>
              <a:t>10/05/2018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E19E-030B-42A2-BFC0-720E36E1E0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688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126"/>
            <a:ext cx="8058149" cy="1325563"/>
          </a:xfrm>
        </p:spPr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41497-F96B-49AC-B1B7-F00A775ED4C1}" type="datetimeFigureOut">
              <a:rPr lang="pt-BR" smtClean="0"/>
              <a:t>10/05/2018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E19E-030B-42A2-BFC0-720E36E1E0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2852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741" y="1836738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5041" y="3543300"/>
            <a:ext cx="2949178" cy="1600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41497-F96B-49AC-B1B7-F00A775ED4C1}" type="datetimeFigureOut">
              <a:rPr lang="pt-BR" smtClean="0"/>
              <a:t>10/05/2018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E19E-030B-42A2-BFC0-720E36E1E0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9619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459" y="20574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7459" y="3657600"/>
            <a:ext cx="2949178" cy="16891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41497-F96B-49AC-B1B7-F00A775ED4C1}" type="datetimeFigureOut">
              <a:rPr lang="pt-BR" smtClean="0"/>
              <a:t>10/05/2018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E19E-030B-42A2-BFC0-720E36E1E0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343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41497-F96B-49AC-B1B7-F00A775ED4C1}" type="datetimeFigureOut">
              <a:rPr lang="pt-BR" smtClean="0"/>
              <a:t>10/05/2018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2E19E-030B-42A2-BFC0-720E36E1E0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805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8" r:id="rId6"/>
    <p:sldLayoutId id="214748366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Open Sans Extrabold" panose="020B0906030804020204" pitchFamily="34" charset="0"/>
          <a:ea typeface="Open Sans Extrabold" panose="020B0906030804020204" pitchFamily="34" charset="0"/>
          <a:cs typeface="Open Sans Extrabold" panose="020B09060308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Franklin Gothic Demi" panose="020B07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Demi" panose="020B07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Demi" panose="020B07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Demi" panose="020B07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Demi" panose="020B07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12EAA3-1EED-45E0-A6D9-EB580BFCA4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/>
          <a:lstStyle/>
          <a:p>
            <a:r>
              <a:rPr lang="pt-BR" dirty="0"/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1640442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12EAA3-1EED-45E0-A6D9-EB580BFCA4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/>
          <a:lstStyle/>
          <a:p>
            <a:r>
              <a:rPr lang="pt-BR" dirty="0"/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2956658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7AEF5A-79B1-4F20-AE8C-16F1485AB93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42900" y="1854200"/>
            <a:ext cx="8458200" cy="3825875"/>
          </a:xfrm>
          <a:prstGeom prst="flowChartAlternateProcess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Foi por amor que meu </a:t>
            </a:r>
          </a:p>
          <a:p>
            <a:pPr marL="0" indent="0" algn="ctr">
              <a:buNone/>
            </a:pPr>
            <a:r>
              <a:rPr lang="pt-BR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morreu na cruz</a:t>
            </a:r>
          </a:p>
          <a:p>
            <a:pPr marL="0" indent="0" algn="ctr">
              <a:buNone/>
            </a:pPr>
            <a:r>
              <a:rPr lang="pt-BR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o seu sangue derramou </a:t>
            </a:r>
          </a:p>
          <a:p>
            <a:pPr marL="0" indent="0" algn="ctr">
              <a:buNone/>
            </a:pPr>
            <a:r>
              <a:rPr lang="pt-BR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 nos salvar</a:t>
            </a:r>
          </a:p>
          <a:p>
            <a:pPr marL="0" indent="0" algn="ctr">
              <a:buNone/>
            </a:pPr>
            <a:endParaRPr lang="pt-BR" sz="3600" dirty="0"/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5D9880A7-7C02-4D64-A9DA-415519D83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EU QUERO IR, QUERO SERVIR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68783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7AEF5A-79B1-4F20-AE8C-16F1485AB93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41300" y="1778000"/>
            <a:ext cx="8458200" cy="3825875"/>
          </a:xfrm>
          <a:prstGeom prst="flowChartAlternateProcess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sua morte </a:t>
            </a:r>
          </a:p>
          <a:p>
            <a:pPr marL="0" indent="0" algn="ctr">
              <a:buNone/>
            </a:pPr>
            <a:r>
              <a:rPr lang="pt-BR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trouxe vida a todos nós </a:t>
            </a:r>
          </a:p>
          <a:p>
            <a:pPr marL="0" indent="0" algn="ctr">
              <a:buNone/>
            </a:pPr>
            <a:r>
              <a:rPr lang="pt-BR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Jesus, Tu És</a:t>
            </a:r>
          </a:p>
          <a:p>
            <a:pPr marL="0" indent="0" algn="ctr">
              <a:buNone/>
            </a:pPr>
            <a:r>
              <a:rPr lang="pt-BR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nosso guia, nossa luz.</a:t>
            </a:r>
          </a:p>
          <a:p>
            <a:pPr marL="0" indent="0" algn="ctr">
              <a:buNone/>
            </a:pPr>
            <a:endParaRPr lang="pt-BR" sz="3600" dirty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C96CFA07-45C0-473E-99FF-3F8B41A9D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EU QUERO IR, QUERO SERVIR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1460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7AEF5A-79B1-4F20-AE8C-16F1485AB93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516062"/>
            <a:ext cx="8458200" cy="3825875"/>
          </a:xfrm>
          <a:prstGeom prst="flowChartAlternateProcess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Tirou-me da  lama,</a:t>
            </a:r>
          </a:p>
          <a:p>
            <a:pPr marL="0" indent="0" algn="ctr">
              <a:buNone/>
            </a:pPr>
            <a:r>
              <a:rPr lang="pt-B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escuridão                                          </a:t>
            </a:r>
          </a:p>
          <a:p>
            <a:pPr marL="0" indent="0" algn="ctr">
              <a:buNone/>
            </a:pPr>
            <a:r>
              <a:rPr lang="pt-B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me mostrou a luz, pois o caminho é Jesus                        </a:t>
            </a:r>
          </a:p>
          <a:p>
            <a:pPr marL="0" indent="0" algn="ctr">
              <a:buNone/>
            </a:pPr>
            <a:r>
              <a:rPr lang="pt-B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 quero ir, quero servir</a:t>
            </a:r>
          </a:p>
          <a:p>
            <a:pPr marL="0" indent="0" algn="ctr">
              <a:buNone/>
            </a:pPr>
            <a:endParaRPr lang="pt-BR" sz="3600" dirty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C96CFA07-45C0-473E-99FF-3F8B41A9D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650" y="190499"/>
            <a:ext cx="8362950" cy="1325563"/>
          </a:xfrm>
        </p:spPr>
        <p:txBody>
          <a:bodyPr/>
          <a:lstStyle/>
          <a:p>
            <a:r>
              <a:rPr lang="pt-BR" b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EU QUERO IR, QUERO SERVIR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9545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7AEF5A-79B1-4F20-AE8C-16F1485AB93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2400" y="1236662"/>
            <a:ext cx="8458200" cy="3825875"/>
          </a:xfrm>
          <a:prstGeom prst="flowChartAlternateProcess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Compartilhar do teu amor quero seguir</a:t>
            </a:r>
          </a:p>
          <a:p>
            <a:pPr marL="0" indent="0" algn="ctr">
              <a:buNone/>
            </a:pPr>
            <a:r>
              <a:rPr lang="pt-B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tua vontade obedecer, Senhor                    </a:t>
            </a:r>
          </a:p>
          <a:p>
            <a:pPr marL="0" indent="0" algn="ctr">
              <a:buNone/>
            </a:pPr>
            <a:r>
              <a:rPr lang="pt-B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Quero fazer a obra   do teu grande amor. </a:t>
            </a:r>
          </a:p>
          <a:p>
            <a:pPr marL="0" indent="0" algn="ctr">
              <a:buNone/>
            </a:pPr>
            <a:endParaRPr lang="pt-BR" sz="3600" dirty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C96CFA07-45C0-473E-99FF-3F8B41A9D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8362950" cy="1325563"/>
          </a:xfrm>
        </p:spPr>
        <p:txBody>
          <a:bodyPr/>
          <a:lstStyle/>
          <a:p>
            <a:r>
              <a:rPr lang="pt-BR" b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EU QUERO IR, QUERO SERVIR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7360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7AEF5A-79B1-4F20-AE8C-16F1485AB93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2400" y="1516062"/>
            <a:ext cx="8458200" cy="3825875"/>
          </a:xfrm>
          <a:prstGeom prst="flowChartAlternateProcess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alegria encontrar meu salvador</a:t>
            </a:r>
          </a:p>
          <a:p>
            <a:pPr marL="0" indent="0" algn="ctr">
              <a:buNone/>
            </a:pPr>
            <a:r>
              <a:rPr lang="pt-B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me levou a uma vida de esplendor</a:t>
            </a:r>
          </a:p>
          <a:p>
            <a:pPr marL="0" indent="0" algn="ctr">
              <a:buNone/>
            </a:pPr>
            <a:endParaRPr lang="pt-BR" sz="3600" dirty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C96CFA07-45C0-473E-99FF-3F8B41A9D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8362950" cy="1325563"/>
          </a:xfrm>
        </p:spPr>
        <p:txBody>
          <a:bodyPr/>
          <a:lstStyle/>
          <a:p>
            <a:r>
              <a:rPr lang="pt-BR" b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EU QUERO IR, QUERO SERVIR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14868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7AEF5A-79B1-4F20-AE8C-16F1485AB93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2400" y="1516062"/>
            <a:ext cx="8458200" cy="3825875"/>
          </a:xfrm>
          <a:prstGeom prst="flowChartAlternateProcess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 levarei a sua mensagem de amor </a:t>
            </a:r>
          </a:p>
          <a:p>
            <a:pPr marL="0" indent="0" algn="ctr">
              <a:buNone/>
            </a:pPr>
            <a:r>
              <a:rPr lang="pt-B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Aqueles que não tem Jesus como Senhor.</a:t>
            </a:r>
          </a:p>
          <a:p>
            <a:pPr marL="0" indent="0" algn="ctr">
              <a:buNone/>
            </a:pPr>
            <a:endParaRPr lang="pt-BR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pt-BR" sz="3600" dirty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C96CFA07-45C0-473E-99FF-3F8B41A9D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8362950" cy="1325563"/>
          </a:xfrm>
        </p:spPr>
        <p:txBody>
          <a:bodyPr/>
          <a:lstStyle/>
          <a:p>
            <a:r>
              <a:rPr lang="pt-BR" b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EU QUERO IR, QUERO SERVIR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5058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385BE-B4E2-4DD3-87DB-D3CA5A793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90CFE7D-997B-4B0E-8B1A-9897ED07F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2354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148</Words>
  <Application>Microsoft Office PowerPoint</Application>
  <PresentationFormat>Apresentação na tela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Franklin Gothic Demi</vt:lpstr>
      <vt:lpstr>Open Sans Extrabold</vt:lpstr>
      <vt:lpstr>Tema do Office</vt:lpstr>
      <vt:lpstr>  </vt:lpstr>
      <vt:lpstr>  </vt:lpstr>
      <vt:lpstr>EU QUERO IR, QUERO SERVIR</vt:lpstr>
      <vt:lpstr>EU QUERO IR, QUERO SERVIR</vt:lpstr>
      <vt:lpstr>EU QUERO IR, QUERO SERVIR</vt:lpstr>
      <vt:lpstr>EU QUERO IR, QUERO SERVIR</vt:lpstr>
      <vt:lpstr>EU QUERO IR, QUERO SERVIR</vt:lpstr>
      <vt:lpstr>EU QUERO IR, QUERO SERVIR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Helioenay Alves</dc:creator>
  <cp:lastModifiedBy>Helioenay Alves</cp:lastModifiedBy>
  <cp:revision>11</cp:revision>
  <dcterms:created xsi:type="dcterms:W3CDTF">2018-05-10T19:46:59Z</dcterms:created>
  <dcterms:modified xsi:type="dcterms:W3CDTF">2018-05-10T22:05:14Z</dcterms:modified>
</cp:coreProperties>
</file>