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04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29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1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39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15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22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65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0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9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36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BDF3-010E-4799-90AA-B79C5E1FD71F}" type="datetimeFigureOut">
              <a:rPr lang="pt-BR" smtClean="0"/>
              <a:t>17/05/2019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1232-ABE5-4F5F-8003-31F6A9D58A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0038" y="735665"/>
            <a:ext cx="818396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Reino que Ele conquistou, </a:t>
            </a:r>
          </a:p>
          <a:p>
            <a:pPr marL="0" indent="0" algn="ctr">
              <a:buNone/>
            </a:pPr>
            <a:r>
              <a:rPr lang="pt-BR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Traz a alegria, paz e amor, traz justiça, salvação.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4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010" y="856018"/>
            <a:ext cx="813547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Canta nossa alma ao Criador, canta nossa alma ao Salvador </a:t>
            </a:r>
          </a:p>
          <a:p>
            <a:pPr marL="0" indent="0" algn="ctr">
              <a:buNone/>
            </a:pPr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O seu reino está entre nós.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9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5253" y="895816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Seja Adorado, </a:t>
            </a:r>
          </a:p>
          <a:p>
            <a:pPr marL="0" indent="0" algn="ctr">
              <a:buNone/>
            </a:pPr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Nosso Rei Jesus </a:t>
            </a:r>
          </a:p>
          <a:p>
            <a:pPr marL="0" indent="0" algn="ctr">
              <a:buNone/>
            </a:pPr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Para sempre, para sempre.</a:t>
            </a:r>
          </a:p>
          <a:p>
            <a:pPr marL="0" indent="0" algn="ctr">
              <a:buNone/>
            </a:pPr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 </a:t>
            </a:r>
            <a:endParaRPr lang="pt-BR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 panose="020B08030500000200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5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300" y="1081496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 Fomos comprados por seu grande amor, </a:t>
            </a:r>
          </a:p>
          <a:p>
            <a:pPr marL="0" indent="0" algn="ctr">
              <a:buNone/>
            </a:pPr>
            <a:r>
              <a:rPr lang="pt-BR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Somos do Senhor, somos do Senhor.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6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776" y="1000151"/>
            <a:ext cx="833717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 Ensinamos da sua glória, celebramos sua vitória. </a:t>
            </a:r>
          </a:p>
          <a:p>
            <a:pPr marL="0" indent="0" algn="ctr">
              <a:buNone/>
            </a:pPr>
            <a:r>
              <a:rPr lang="pt-BR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Viveremos para sempre no Reino dos céus.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0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8" b="29443"/>
          <a:stretch/>
        </p:blipFill>
        <p:spPr>
          <a:xfrm>
            <a:off x="0" y="-24063"/>
            <a:ext cx="9144000" cy="68820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DIVISA: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Pregando o reino de Deus, e ensinando com toda a liberdade as coisas pertencentes ao Senhor Jesus Cristo, sem impedimento </a:t>
            </a:r>
            <a:r>
              <a:rPr lang="pt-B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algum.</a:t>
            </a:r>
          </a:p>
          <a:p>
            <a:pPr marL="0" indent="0" algn="ctr">
              <a:buNone/>
            </a:pP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                                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Atos 28:31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 panose="020B08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3178" y="199273"/>
            <a:ext cx="5603707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MÚSICA </a:t>
            </a: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OFICIAL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55822" y="1524836"/>
            <a:ext cx="7591926" cy="3576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15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REINO DOS CÉUS</a:t>
            </a:r>
          </a:p>
          <a:p>
            <a:endParaRPr lang="pt-BR" dirty="0">
              <a:latin typeface="Fira Sans" panose="020B08030500000200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" y="199273"/>
            <a:ext cx="1720515" cy="10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300" y="1512764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Povo que Ele resgatou, </a:t>
            </a:r>
          </a:p>
          <a:p>
            <a:pPr marL="0" indent="0" algn="ctr">
              <a:buNone/>
            </a:pPr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Reino que Ele libertou do poder do mal, trouxe para a luz.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6141" y="1289427"/>
            <a:ext cx="8417859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Canta nossa alma ao Criador, canta nossa alma ao Salvador </a:t>
            </a:r>
          </a:p>
          <a:p>
            <a:pPr marL="0" indent="0" algn="ctr">
              <a:buNone/>
            </a:pPr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Somos reino de amor. </a:t>
            </a:r>
          </a:p>
          <a:p>
            <a:pPr marL="0" indent="0" algn="ctr">
              <a:buNone/>
            </a:pPr>
            <a:endParaRPr lang="pt-BR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 panose="020B08030500000200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5390" y="890793"/>
            <a:ext cx="851861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Fomos chamados pra anunciar Jesus </a:t>
            </a:r>
          </a:p>
          <a:p>
            <a:pPr marL="0" indent="0" algn="ctr">
              <a:buNone/>
            </a:pPr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Para ensinar a Mensagem de amor desse Reino de luz.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6414" y="837004"/>
            <a:ext cx="8397586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Seja Adorado, </a:t>
            </a:r>
          </a:p>
          <a:p>
            <a:pPr marL="0" indent="0" algn="ctr">
              <a:buNone/>
            </a:pPr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Nosso Rei Jesus </a:t>
            </a:r>
          </a:p>
          <a:p>
            <a:pPr marL="0" indent="0" algn="ctr">
              <a:buNone/>
            </a:pPr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Para sempre, para sempre.</a:t>
            </a:r>
          </a:p>
          <a:p>
            <a:pPr marL="0" indent="0" algn="ctr">
              <a:buNone/>
            </a:pPr>
            <a:r>
              <a:rPr lang="pt-BR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 </a:t>
            </a:r>
            <a:endParaRPr lang="pt-BR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 panose="020B08030500000200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882" y="758766"/>
            <a:ext cx="852064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 Fomos comprados por seu grande amor, </a:t>
            </a:r>
          </a:p>
          <a:p>
            <a:pPr marL="0" indent="0" algn="ctr">
              <a:buNone/>
            </a:pPr>
            <a:r>
              <a:rPr lang="pt-BR" sz="6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Somos do Senhor, somos do Senhor.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1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/>
          <a:stretch/>
        </p:blipFill>
        <p:spPr>
          <a:xfrm>
            <a:off x="0" y="-24064"/>
            <a:ext cx="9144000" cy="68820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6227" y="555402"/>
            <a:ext cx="8165726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 Ensinamos da sua glória, celebramos sua vitória. </a:t>
            </a:r>
          </a:p>
          <a:p>
            <a:pPr marL="0" indent="0" algn="ctr">
              <a:buNone/>
            </a:pPr>
            <a:r>
              <a:rPr lang="pt-BR" sz="5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803050000020004" pitchFamily="34" charset="0"/>
              </a:rPr>
              <a:t>Viveremos para sempre no Reino dos céus.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8" y="5319025"/>
            <a:ext cx="1720515" cy="10901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37085" y="127402"/>
            <a:ext cx="6964868" cy="61694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REINO DOS CÉUS  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59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248</Words>
  <Application>Microsoft Office PowerPoint</Application>
  <PresentationFormat>Apresentação na tela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Fira Sans</vt:lpstr>
      <vt:lpstr>Franklin Gothic Demi</vt:lpstr>
      <vt:lpstr>Segoe UI</vt:lpstr>
      <vt:lpstr>Tema do Office</vt:lpstr>
      <vt:lpstr>Apresentação do PowerPoint</vt:lpstr>
      <vt:lpstr>DIVISA:</vt:lpstr>
      <vt:lpstr>MÚSICA OFICIAL</vt:lpstr>
      <vt:lpstr>REINO DOS CÉUS  </vt:lpstr>
      <vt:lpstr>REINO DOS CÉUS  </vt:lpstr>
      <vt:lpstr>REINO DOS CÉUS  </vt:lpstr>
      <vt:lpstr>REINO DOS CÉUS  </vt:lpstr>
      <vt:lpstr>REINO DOS CÉUS  </vt:lpstr>
      <vt:lpstr>REINO DOS CÉUS  </vt:lpstr>
      <vt:lpstr>REINO DOS CÉUS  </vt:lpstr>
      <vt:lpstr>REINO DOS CÉUS  </vt:lpstr>
      <vt:lpstr>REINO DOS CÉUS  </vt:lpstr>
      <vt:lpstr>REINO DOS CÉUS  </vt:lpstr>
      <vt:lpstr>REINO DOS CÉUS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Wsouza</dc:creator>
  <cp:lastModifiedBy>Cristiano Silva</cp:lastModifiedBy>
  <cp:revision>13</cp:revision>
  <dcterms:created xsi:type="dcterms:W3CDTF">2019-05-16T23:00:09Z</dcterms:created>
  <dcterms:modified xsi:type="dcterms:W3CDTF">2019-05-17T13:38:35Z</dcterms:modified>
</cp:coreProperties>
</file>